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ecdb1d98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ecdb1d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becdb1d98_0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becdb1d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becdb1d98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becdb1d9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becdb1d98_1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becdb1d9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ecdb1d98_1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ecdb1d9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becdb1d98_1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becdb1d98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ecdb1d98_1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ecdb1d9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becdb1d98_1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becdb1d98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ecdb1d98_1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ecdb1d98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becdb1d98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becdb1d98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becdb1d98_1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becdb1d98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becdb1d98_1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becdb1d9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becdb1d98_1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becdb1d9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becdb1d98_1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becdb1d9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becdb1d98_1_9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becdb1d9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becdb1d98_1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becdb1d98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ecdb1d98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ecdb1d98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ecdb1d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ecdb1d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becdb1d98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becdb1d9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becdb1d98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becdb1d9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242667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513</a:t>
            </a:r>
            <a:br>
              <a:rPr lang="en"/>
            </a:br>
            <a:r>
              <a:rPr lang="en"/>
              <a:t>Knowledge Discovery and Data Mining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36784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Prudential Life Insurance Risk Assessment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147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Response Profile Comparison</a:t>
            </a:r>
            <a:endParaRPr sz="240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7675"/>
            <a:ext cx="3999351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425" y="907675"/>
            <a:ext cx="4556500" cy="34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4294967295" type="subTitle"/>
          </p:nvPr>
        </p:nvSpPr>
        <p:spPr>
          <a:xfrm>
            <a:off x="5911625" y="4511225"/>
            <a:ext cx="1721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Based on age/weight/height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" name="Google Shape;155;p22"/>
          <p:cNvSpPr txBox="1"/>
          <p:nvPr>
            <p:ph idx="4294967295" type="subTitle"/>
          </p:nvPr>
        </p:nvSpPr>
        <p:spPr>
          <a:xfrm>
            <a:off x="1387225" y="4511225"/>
            <a:ext cx="17211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Based on weight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r>
              <a:rPr lang="en"/>
              <a:t> feature label Chart using important feature selection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25" y="152400"/>
            <a:ext cx="70589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65500" y="11122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Algorithms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265500" y="3542100"/>
            <a:ext cx="4045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Different classification algorithms used and their results</a:t>
            </a:r>
            <a:endParaRPr sz="1800"/>
          </a:p>
        </p:txBody>
      </p:sp>
      <p:sp>
        <p:nvSpPr>
          <p:cNvPr id="172" name="Google Shape;172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BGC Classifier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Decision Tree Classifier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K-Nearest Neighbour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Multinomial Naive Bayes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Random Forest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Random Forest with Grid Search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XG Boosting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XG Boosting with Grid Search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BGC Classifier</a:t>
            </a:r>
            <a:endParaRPr sz="240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150" y="1335500"/>
            <a:ext cx="64579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Decision Tree classifier</a:t>
            </a:r>
            <a:endParaRPr sz="2400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50" y="942975"/>
            <a:ext cx="61341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K-Nearest Neighbor classifier</a:t>
            </a:r>
            <a:endParaRPr sz="2400"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00" y="1218825"/>
            <a:ext cx="65722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Multinomial Naïve Bayes</a:t>
            </a:r>
            <a:endParaRPr sz="2400"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244375"/>
            <a:ext cx="65341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Random Forest without Grid Search</a:t>
            </a:r>
            <a:endParaRPr sz="2400"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1102125"/>
            <a:ext cx="64008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XG Boosting without Grid Search </a:t>
            </a:r>
            <a:endParaRPr sz="240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25" y="1267425"/>
            <a:ext cx="64579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1750" y="11702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9150" y="1170200"/>
            <a:ext cx="19049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6550" y="1170200"/>
            <a:ext cx="19049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4294967295" type="subTitle"/>
          </p:nvPr>
        </p:nvSpPr>
        <p:spPr>
          <a:xfrm>
            <a:off x="6606550" y="3227600"/>
            <a:ext cx="1905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Supriti Garnaik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CWID: 10444348</a:t>
            </a:r>
            <a:endParaRPr/>
          </a:p>
        </p:txBody>
      </p:sp>
      <p:sp>
        <p:nvSpPr>
          <p:cNvPr id="97" name="Google Shape;97;p14"/>
          <p:cNvSpPr txBox="1"/>
          <p:nvPr>
            <p:ph idx="4294967295" type="subTitle"/>
          </p:nvPr>
        </p:nvSpPr>
        <p:spPr>
          <a:xfrm>
            <a:off x="4549150" y="3227600"/>
            <a:ext cx="1905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Aryan Anmol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CWID: 10450866</a:t>
            </a:r>
            <a:endParaRPr/>
          </a:p>
        </p:txBody>
      </p:sp>
      <p:sp>
        <p:nvSpPr>
          <p:cNvPr id="98" name="Google Shape;98;p14"/>
          <p:cNvSpPr txBox="1"/>
          <p:nvPr>
            <p:ph idx="4294967295" type="subTitle"/>
          </p:nvPr>
        </p:nvSpPr>
        <p:spPr>
          <a:xfrm>
            <a:off x="311700" y="3227600"/>
            <a:ext cx="1905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Parth Parab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CWID: 10444835</a:t>
            </a:r>
            <a:endParaRPr/>
          </a:p>
        </p:txBody>
      </p:sp>
      <p:sp>
        <p:nvSpPr>
          <p:cNvPr id="99" name="Google Shape;99;p14"/>
          <p:cNvSpPr txBox="1"/>
          <p:nvPr>
            <p:ph idx="4294967295" type="subTitle"/>
          </p:nvPr>
        </p:nvSpPr>
        <p:spPr>
          <a:xfrm>
            <a:off x="2491750" y="3227600"/>
            <a:ext cx="1905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Varsha R</a:t>
            </a:r>
            <a:endParaRPr/>
          </a:p>
          <a:p>
            <a:pPr indent="0" lvl="0" marL="0" rtl="0" algn="l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CWID: 10444838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Accuracy Comparison</a:t>
            </a:r>
            <a:endParaRPr sz="2400"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75" y="1413275"/>
            <a:ext cx="78867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Random Forest with Hyper Parameter Boosting</a:t>
            </a:r>
            <a:endParaRPr sz="2400"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374375"/>
            <a:ext cx="66675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Random Forest Accuracy Comparison</a:t>
            </a:r>
            <a:endParaRPr sz="24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75" y="1092400"/>
            <a:ext cx="75819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XG Boost with Grid Search</a:t>
            </a:r>
            <a:endParaRPr sz="2400"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170200"/>
            <a:ext cx="66294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XG Boost Accuracy Comparison</a:t>
            </a:r>
            <a:endParaRPr sz="2400"/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50750"/>
            <a:ext cx="78867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215525"/>
            <a:ext cx="85206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XG Boosting Vs Random Forest </a:t>
            </a:r>
            <a:br>
              <a:rPr lang="en" sz="1800"/>
            </a:br>
            <a:r>
              <a:rPr lang="en" sz="1800"/>
              <a:t>Using Grid Search in both the cases</a:t>
            </a:r>
            <a:endParaRPr sz="180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02425"/>
            <a:ext cx="78867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8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250" name="Google Shape;250;p38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38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38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38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38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38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38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38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38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38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260" name="Google Shape;260;p38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Conclusion</a:t>
            </a:r>
            <a:endParaRPr/>
          </a:p>
        </p:txBody>
      </p:sp>
      <p:grpSp>
        <p:nvGrpSpPr>
          <p:cNvPr id="262" name="Google Shape;262;p38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63" name="Google Shape;263;p38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64" name="Google Shape;264;p38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38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38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274" name="Google Shape;274;p38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75" name="Google Shape;275;p38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38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Analysis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4" name="Google Shape;284;p38"/>
          <p:cNvSpPr txBox="1"/>
          <p:nvPr>
            <p:ph idx="1" type="subTitle"/>
          </p:nvPr>
        </p:nvSpPr>
        <p:spPr>
          <a:xfrm>
            <a:off x="265500" y="3114950"/>
            <a:ext cx="4045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XG Boost with grid search performed well across all algorithms including xgboost without grid search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265500" y="91775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265500" y="3542100"/>
            <a:ext cx="4045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https://www.kaggle.com/c/prudential-life-insurance-assessment/data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" name="Google Shape;106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life insurance purchase is complicated and involves risk analysis at multiple levels and various medical exams.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Prudential wants to make the process quick less labor intensive and automated.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using predictive modeling we are classifying the risk profiles of the customer based on their 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6"/>
          <p:cNvGrpSpPr/>
          <p:nvPr/>
        </p:nvGrpSpPr>
        <p:grpSpPr>
          <a:xfrm>
            <a:off x="431918" y="379265"/>
            <a:ext cx="8335007" cy="4342244"/>
            <a:chOff x="431925" y="1304875"/>
            <a:chExt cx="2628925" cy="3416400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6"/>
          <p:cNvSpPr txBox="1"/>
          <p:nvPr>
            <p:ph idx="4294967295" type="body"/>
          </p:nvPr>
        </p:nvSpPr>
        <p:spPr>
          <a:xfrm>
            <a:off x="529500" y="439500"/>
            <a:ext cx="8085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Set Explanation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16"/>
          <p:cNvSpPr txBox="1"/>
          <p:nvPr>
            <p:ph idx="4294967295" type="body"/>
          </p:nvPr>
        </p:nvSpPr>
        <p:spPr>
          <a:xfrm>
            <a:off x="508325" y="1108425"/>
            <a:ext cx="8085000" cy="3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 set (train.csv) has 59K Rows and 127 Columns.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data set from Prudential has the information about customer’s personal details and their insurance preference.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 task is to classify the risk profile of the customer.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idx="4294967295" type="body"/>
          </p:nvPr>
        </p:nvSpPr>
        <p:spPr>
          <a:xfrm>
            <a:off x="529500" y="439500"/>
            <a:ext cx="80850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Set Explanation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175" y="77775"/>
            <a:ext cx="5715650" cy="49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ctrTitle"/>
          </p:nvPr>
        </p:nvSpPr>
        <p:spPr>
          <a:xfrm>
            <a:off x="598100" y="9390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598088" y="19477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replaced the missing entities from the data set with the column means of the data 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removed specific columns based on relevance of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Picked up top 75 Columns based on feature importance and missing features in training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Percentage of missing feature values in the train set</a:t>
            </a:r>
            <a:endParaRPr sz="24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1675"/>
            <a:ext cx="8782050" cy="38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22825" y="273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Correlation between the feature Columns</a:t>
            </a:r>
            <a:endParaRPr sz="2400"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575" y="881675"/>
            <a:ext cx="5290853" cy="395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idx="4294967295" type="subTitle"/>
          </p:nvPr>
        </p:nvSpPr>
        <p:spPr>
          <a:xfrm>
            <a:off x="322825" y="1468488"/>
            <a:ext cx="30219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map representation to show case how different features columns are correlated to each to determine the relevance.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1474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Scatter plot of key feature columns in relation to response</a:t>
            </a:r>
            <a:endParaRPr sz="24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349" y="755275"/>
            <a:ext cx="6911301" cy="41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